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2" r:id="rId4"/>
    <p:sldId id="258" r:id="rId5"/>
    <p:sldId id="278" r:id="rId6"/>
    <p:sldId id="263" r:id="rId7"/>
    <p:sldId id="264" r:id="rId8"/>
    <p:sldId id="265" r:id="rId9"/>
    <p:sldId id="274" r:id="rId10"/>
    <p:sldId id="275" r:id="rId11"/>
    <p:sldId id="276" r:id="rId12"/>
    <p:sldId id="270" r:id="rId13"/>
    <p:sldId id="271" r:id="rId14"/>
    <p:sldId id="277" r:id="rId15"/>
    <p:sldId id="273" r:id="rId1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 Me" initials="HM" lastIdx="1" clrIdx="0">
    <p:extLst>
      <p:ext uri="{19B8F6BF-5375-455C-9EA6-DF929625EA0E}">
        <p15:presenceInfo xmlns:p15="http://schemas.microsoft.com/office/powerpoint/2012/main" userId="5cc10b1d5246f2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A6E4F8"/>
    <a:srgbClr val="BCA7F7"/>
    <a:srgbClr val="FF0000"/>
    <a:srgbClr val="FFFF0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3455" autoAdjust="0"/>
  </p:normalViewPr>
  <p:slideViewPr>
    <p:cSldViewPr snapToGrid="0">
      <p:cViewPr varScale="1">
        <p:scale>
          <a:sx n="85" d="100"/>
          <a:sy n="85" d="100"/>
        </p:scale>
        <p:origin x="44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28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>
            <a:extLst>
              <a:ext uri="{FF2B5EF4-FFF2-40B4-BE49-F238E27FC236}">
                <a16:creationId xmlns:a16="http://schemas.microsoft.com/office/drawing/2014/main" id="{5909A915-09DF-430C-B312-B658BB0487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BDF45B75-46CA-4409-8A64-6DDC974929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B6C5-E98D-4A6B-AFFF-AD946DDC1333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0A980E6-07D7-49DD-AFEC-A2D8527EEC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DE14A9E-6823-4CEB-B198-5931405AD0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F0E-58F0-4A25-A6B5-EBBE0BA0969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7586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1FB92-2FE7-4F5F-96D7-7480833CAB64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E9C5-BED3-4B95-9C41-7F82EDA2C84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585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ภาพวงจร + คลิปแสดงการทำงานสั้นๆ (ไม่เกิน 1 นาที)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42DB-DF1D-45B4-B9CF-958562C374E5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313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4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534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20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96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343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99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822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015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85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1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483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6ADFC-3C05-4889-A6D9-1FB9C8AC5B81}" type="datetimeFigureOut">
              <a:rPr lang="th-TH" smtClean="0"/>
              <a:t>08/02/65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46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7523EB9-6463-4E2C-82FB-E7116C9350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3" b="96007" l="2344" r="99219">
                        <a14:foregroundMark x1="13770" y1="72917" x2="13770" y2="72917"/>
                        <a14:foregroundMark x1="9863" y1="85243" x2="9863" y2="85243"/>
                        <a14:foregroundMark x1="6738" y1="93056" x2="6738" y2="93056"/>
                        <a14:foregroundMark x1="4785" y1="96007" x2="4785" y2="96007"/>
                        <a14:foregroundMark x1="2441" y1="96007" x2="2441" y2="96007"/>
                        <a14:foregroundMark x1="62012" y1="9722" x2="62012" y2="9722"/>
                        <a14:foregroundMark x1="66895" y1="5903" x2="66895" y2="5903"/>
                        <a14:foregroundMark x1="66406" y1="6424" x2="66406" y2="6424"/>
                        <a14:foregroundMark x1="80273" y1="56424" x2="80273" y2="56424"/>
                        <a14:foregroundMark x1="86035" y1="67535" x2="86035" y2="67535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94238" y1="78646" x2="94238" y2="78646"/>
                        <a14:foregroundMark x1="86816" y1="84028" x2="86816" y2="84028"/>
                        <a14:foregroundMark x1="87500" y1="86285" x2="94434" y2="87326"/>
                        <a14:foregroundMark x1="94434" y1="87326" x2="95215" y2="83160"/>
                        <a14:foregroundMark x1="92285" y1="89583" x2="92773" y2="89583"/>
                        <a14:foregroundMark x1="99219" y1="80556" x2="99219" y2="90972"/>
                        <a14:foregroundMark x1="99219" y1="90972" x2="99219" y2="90972"/>
                        <a14:foregroundMark x1="84570" y1="59722" x2="80957" y2="53125"/>
                        <a14:foregroundMark x1="80957" y1="53125" x2="75879" y2="51215"/>
                        <a14:foregroundMark x1="75879" y1="51215" x2="75000" y2="52951"/>
                        <a14:foregroundMark x1="70898" y1="79688" x2="73242" y2="53819"/>
                        <a14:foregroundMark x1="73242" y1="53819" x2="73145" y2="53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3131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วงรี 4">
            <a:extLst>
              <a:ext uri="{FF2B5EF4-FFF2-40B4-BE49-F238E27FC236}">
                <a16:creationId xmlns:a16="http://schemas.microsoft.com/office/drawing/2014/main" id="{848848E7-8F3B-4E59-B9A3-57A2E22DA713}"/>
              </a:ext>
            </a:extLst>
          </p:cNvPr>
          <p:cNvSpPr/>
          <p:nvPr/>
        </p:nvSpPr>
        <p:spPr>
          <a:xfrm>
            <a:off x="11377863" y="5997845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2806670" y="2498818"/>
            <a:ext cx="6655151" cy="1857864"/>
          </a:xfrm>
          <a:noFill/>
          <a:effectLst>
            <a:outerShdw blurRad="50800" dist="50800" dir="5400000" sx="1000" sy="1000" algn="ctr" rotWithShape="0">
              <a:srgbClr val="000000"/>
            </a:outerShdw>
            <a:softEdge rad="50800"/>
          </a:effectLst>
        </p:spPr>
        <p:txBody>
          <a:bodyPr>
            <a:noAutofit/>
          </a:bodyPr>
          <a:lstStyle/>
          <a:p>
            <a:r>
              <a:rPr lang="en-GB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Pao-Ying-Choop</a:t>
            </a:r>
            <a:br>
              <a:rPr lang="en-GB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กลุ่ม </a:t>
            </a:r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C07</a:t>
            </a:r>
            <a:endParaRPr lang="th-TH" sz="7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ACDC7E7E-D1BE-4C0F-A638-A6CDF90B0549}"/>
              </a:ext>
            </a:extLst>
          </p:cNvPr>
          <p:cNvGrpSpPr/>
          <p:nvPr/>
        </p:nvGrpSpPr>
        <p:grpSpPr>
          <a:xfrm>
            <a:off x="-542965" y="-518594"/>
            <a:ext cx="13249704" cy="5814165"/>
            <a:chOff x="-542965" y="-518594"/>
            <a:chExt cx="13249704" cy="5814165"/>
          </a:xfrm>
        </p:grpSpPr>
        <p:sp>
          <p:nvSpPr>
            <p:cNvPr id="9" name="วงรี 8">
              <a:extLst>
                <a:ext uri="{FF2B5EF4-FFF2-40B4-BE49-F238E27FC236}">
                  <a16:creationId xmlns:a16="http://schemas.microsoft.com/office/drawing/2014/main" id="{F889D1BD-47C6-4E4E-A522-DA777A10376B}"/>
                </a:ext>
              </a:extLst>
            </p:cNvPr>
            <p:cNvSpPr/>
            <p:nvPr/>
          </p:nvSpPr>
          <p:spPr>
            <a:xfrm>
              <a:off x="5335745" y="1413470"/>
              <a:ext cx="913534" cy="880229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วงรี 9">
              <a:extLst>
                <a:ext uri="{FF2B5EF4-FFF2-40B4-BE49-F238E27FC236}">
                  <a16:creationId xmlns:a16="http://schemas.microsoft.com/office/drawing/2014/main" id="{57145F1C-A6B6-458D-8A54-652684CB4323}"/>
                </a:ext>
              </a:extLst>
            </p:cNvPr>
            <p:cNvSpPr/>
            <p:nvPr/>
          </p:nvSpPr>
          <p:spPr>
            <a:xfrm>
              <a:off x="11208255" y="4442922"/>
              <a:ext cx="915377" cy="852649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วงรี 10">
              <a:extLst>
                <a:ext uri="{FF2B5EF4-FFF2-40B4-BE49-F238E27FC236}">
                  <a16:creationId xmlns:a16="http://schemas.microsoft.com/office/drawing/2014/main" id="{7E469C4C-A820-431A-B74D-B9C93DFD3B3C}"/>
                </a:ext>
              </a:extLst>
            </p:cNvPr>
            <p:cNvSpPr/>
            <p:nvPr/>
          </p:nvSpPr>
          <p:spPr>
            <a:xfrm>
              <a:off x="6134246" y="4476641"/>
              <a:ext cx="720436" cy="713331"/>
            </a:xfrm>
            <a:prstGeom prst="ellipse">
              <a:avLst/>
            </a:prstGeom>
            <a:solidFill>
              <a:srgbClr val="FF66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วงรี 11">
              <a:extLst>
                <a:ext uri="{FF2B5EF4-FFF2-40B4-BE49-F238E27FC236}">
                  <a16:creationId xmlns:a16="http://schemas.microsoft.com/office/drawing/2014/main" id="{504F827B-EA9F-43AB-A0A2-DC084775A6CF}"/>
                </a:ext>
              </a:extLst>
            </p:cNvPr>
            <p:cNvSpPr/>
            <p:nvPr/>
          </p:nvSpPr>
          <p:spPr>
            <a:xfrm>
              <a:off x="8186245" y="1416640"/>
              <a:ext cx="819620" cy="785212"/>
            </a:xfrm>
            <a:prstGeom prst="ellipse">
              <a:avLst/>
            </a:prstGeom>
            <a:solidFill>
              <a:srgbClr val="CCCC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วงรี 12">
              <a:extLst>
                <a:ext uri="{FF2B5EF4-FFF2-40B4-BE49-F238E27FC236}">
                  <a16:creationId xmlns:a16="http://schemas.microsoft.com/office/drawing/2014/main" id="{8E09DF9D-D0AE-4EAB-8B0F-035B15FA179F}"/>
                </a:ext>
              </a:extLst>
            </p:cNvPr>
            <p:cNvSpPr/>
            <p:nvPr/>
          </p:nvSpPr>
          <p:spPr>
            <a:xfrm>
              <a:off x="504476" y="1536576"/>
              <a:ext cx="1189478" cy="120032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วงรี 13">
              <a:extLst>
                <a:ext uri="{FF2B5EF4-FFF2-40B4-BE49-F238E27FC236}">
                  <a16:creationId xmlns:a16="http://schemas.microsoft.com/office/drawing/2014/main" id="{F82B15DE-9FB9-4572-A48E-22BFB45E4A89}"/>
                </a:ext>
              </a:extLst>
            </p:cNvPr>
            <p:cNvSpPr/>
            <p:nvPr/>
          </p:nvSpPr>
          <p:spPr>
            <a:xfrm>
              <a:off x="-542965" y="-418993"/>
              <a:ext cx="1440873" cy="1325563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วงรี 14">
              <a:extLst>
                <a:ext uri="{FF2B5EF4-FFF2-40B4-BE49-F238E27FC236}">
                  <a16:creationId xmlns:a16="http://schemas.microsoft.com/office/drawing/2014/main" id="{F349790A-2646-41AD-9F37-A477F8133F5B}"/>
                </a:ext>
              </a:extLst>
            </p:cNvPr>
            <p:cNvSpPr/>
            <p:nvPr/>
          </p:nvSpPr>
          <p:spPr>
            <a:xfrm>
              <a:off x="897908" y="1247717"/>
              <a:ext cx="538162" cy="5266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วงรี 15">
              <a:extLst>
                <a:ext uri="{FF2B5EF4-FFF2-40B4-BE49-F238E27FC236}">
                  <a16:creationId xmlns:a16="http://schemas.microsoft.com/office/drawing/2014/main" id="{8B32B6D3-41AE-4C34-BDA5-32894153379B}"/>
                </a:ext>
              </a:extLst>
            </p:cNvPr>
            <p:cNvSpPr/>
            <p:nvPr/>
          </p:nvSpPr>
          <p:spPr>
            <a:xfrm>
              <a:off x="11461746" y="-518594"/>
              <a:ext cx="1244993" cy="1062466"/>
            </a:xfrm>
            <a:prstGeom prst="ellipse">
              <a:avLst/>
            </a:prstGeom>
            <a:solidFill>
              <a:srgbClr val="CC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" name="สามเหลี่ยมหน้าจั่ว 16">
              <a:extLst>
                <a:ext uri="{FF2B5EF4-FFF2-40B4-BE49-F238E27FC236}">
                  <a16:creationId xmlns:a16="http://schemas.microsoft.com/office/drawing/2014/main" id="{CCE67623-69E3-4FD4-884A-16D3C86888C0}"/>
                </a:ext>
              </a:extLst>
            </p:cNvPr>
            <p:cNvSpPr/>
            <p:nvPr/>
          </p:nvSpPr>
          <p:spPr>
            <a:xfrm rot="20730951">
              <a:off x="11372380" y="12639"/>
              <a:ext cx="819620" cy="661929"/>
            </a:xfrm>
            <a:prstGeom prst="triangl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3C685CA0-5818-46E7-818D-6978BD957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00" b="92833" l="9402" r="91667">
                        <a14:foregroundMark x1="74145" y1="14333" x2="74145" y2="14333"/>
                        <a14:foregroundMark x1="77350" y1="15333" x2="77350" y2="15333"/>
                        <a14:foregroundMark x1="51068" y1="6500" x2="51068" y2="6500"/>
                        <a14:foregroundMark x1="9829" y1="85167" x2="9829" y2="85167"/>
                        <a14:foregroundMark x1="91453" y1="87333" x2="91453" y2="87333"/>
                        <a14:foregroundMark x1="91667" y1="92833" x2="91667" y2="9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6925">
            <a:off x="9640993" y="281957"/>
            <a:ext cx="1765159" cy="2263024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27000"/>
              </a:srgbClr>
            </a:outerShdw>
          </a:effectLst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2B0FB266-3E5A-4B37-960A-E4EE5EAAC3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8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4" y="4430346"/>
            <a:ext cx="2306978" cy="23069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2B9309D-07B1-4456-A80D-2B83DFF86E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2321" y1="66743" x2="52167" y2="66833"/>
                        <a14:backgroundMark x1="57000" y1="66000" x2="54167" y2="69333"/>
                        <a14:backgroundMark x1="58333" y1="64000" x2="53833" y2="66000"/>
                        <a14:backgroundMark x1="53500" y1="66500" x2="52167" y2="66500"/>
                        <a14:backgroundMark x1="60500" y1="39333" x2="63667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5688">
            <a:off x="1362342" y="160110"/>
            <a:ext cx="2318280" cy="231828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98668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E4CCA8F-4766-4E1E-A9BD-3696CE71BD7C}"/>
              </a:ext>
            </a:extLst>
          </p:cNvPr>
          <p:cNvSpPr txBox="1">
            <a:spLocks/>
          </p:cNvSpPr>
          <p:nvPr/>
        </p:nvSpPr>
        <p:spPr>
          <a:xfrm>
            <a:off x="0" y="-261257"/>
            <a:ext cx="3355721" cy="164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Coding flowchart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CBD8642-1B9F-49FD-A93A-FE867F43E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666"/>
          <a:stretch/>
        </p:blipFill>
        <p:spPr>
          <a:xfrm>
            <a:off x="321547" y="1110343"/>
            <a:ext cx="11525460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60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0DB855C-C4E8-42C1-9A5B-5D769154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t="432"/>
          <a:stretch/>
        </p:blipFill>
        <p:spPr>
          <a:xfrm>
            <a:off x="1065124" y="793819"/>
            <a:ext cx="10135483" cy="5293311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EDC16F6-6B86-4776-ABC0-3138C35F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596"/>
            <a:ext cx="3355721" cy="1641845"/>
          </a:xfrm>
        </p:spPr>
        <p:txBody>
          <a:bodyPr vert="horz">
            <a:norm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oding flowchart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63099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วงรี 3">
            <a:extLst>
              <a:ext uri="{FF2B5EF4-FFF2-40B4-BE49-F238E27FC236}">
                <a16:creationId xmlns:a16="http://schemas.microsoft.com/office/drawing/2014/main" id="{96E02CA5-0D1D-49C2-8E21-8F775AAF6AFA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8621771-E009-4162-AA0C-6ABB92004A3A}"/>
              </a:ext>
            </a:extLst>
          </p:cNvPr>
          <p:cNvSpPr txBox="1"/>
          <p:nvPr/>
        </p:nvSpPr>
        <p:spPr>
          <a:xfrm>
            <a:off x="220006" y="262709"/>
            <a:ext cx="2050921" cy="707886"/>
          </a:xfrm>
          <a:prstGeom prst="rect">
            <a:avLst/>
          </a:prstGeom>
          <a:solidFill>
            <a:srgbClr val="00B05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ภาพวงจร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9D81F53-A983-4CD1-B6F5-FD89C63340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4" y="537726"/>
            <a:ext cx="4336910" cy="57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8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วงรี 5">
            <a:extLst>
              <a:ext uri="{FF2B5EF4-FFF2-40B4-BE49-F238E27FC236}">
                <a16:creationId xmlns:a16="http://schemas.microsoft.com/office/drawing/2014/main" id="{8862DCE9-AB57-4E01-9544-3C41B457723E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AAF765E-5100-444D-B377-E177D32FB4F4}"/>
              </a:ext>
            </a:extLst>
          </p:cNvPr>
          <p:cNvSpPr txBox="1"/>
          <p:nvPr/>
        </p:nvSpPr>
        <p:spPr>
          <a:xfrm>
            <a:off x="5560003" y="2442401"/>
            <a:ext cx="15991578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Player 2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ct val="150000"/>
              </a:lnSpc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กดปุ่มบน  → ค้อน ✊</a:t>
            </a:r>
          </a:p>
          <a:p>
            <a:pPr>
              <a:lnSpc>
                <a:spcPct val="150000"/>
              </a:lnSpc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กดปุ่มล่าง → กรรไกร✌️</a:t>
            </a:r>
          </a:p>
          <a:p>
            <a:pPr>
              <a:lnSpc>
                <a:spcPct val="150000"/>
              </a:lnSpc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กดสองปุ่มพร้อมกัน 2 ปุ่ม → กระดาษ 🖐️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1C5481B5-02E0-47BC-9260-2B50D43323B2}"/>
              </a:ext>
            </a:extLst>
          </p:cNvPr>
          <p:cNvSpPr txBox="1"/>
          <p:nvPr/>
        </p:nvSpPr>
        <p:spPr>
          <a:xfrm>
            <a:off x="5560003" y="736699"/>
            <a:ext cx="5807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→ Random Player 1 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75DB5FD4-6C2F-498C-94FA-37BFAF0B99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839337" cy="83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" name="วิดีโอสาถิต FINAL">
            <a:hlinkClick r:id="" action="ppaction://media"/>
            <a:extLst>
              <a:ext uri="{FF2B5EF4-FFF2-40B4-BE49-F238E27FC236}">
                <a16:creationId xmlns:a16="http://schemas.microsoft.com/office/drawing/2014/main" id="{D74A37CF-B1BA-4508-B28D-9A7D2E03A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013" y="636881"/>
            <a:ext cx="3141133" cy="558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9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237089C-D116-4ADB-A531-AA7387A0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7921"/>
            <a:ext cx="10515600" cy="1325563"/>
          </a:xfrm>
        </p:spPr>
        <p:txBody>
          <a:bodyPr/>
          <a:lstStyle/>
          <a:p>
            <a:r>
              <a:rPr lang="en-GB" dirty="0"/>
              <a:t>Gantt chart </a:t>
            </a:r>
            <a:endParaRPr lang="th-TH"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C3D69812-B48E-4559-A6A3-1E5BDC3A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6" y="798845"/>
            <a:ext cx="11401828" cy="54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9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99FFCA93-2FBD-47AE-B65D-10988627090F}"/>
              </a:ext>
            </a:extLst>
          </p:cNvPr>
          <p:cNvGrpSpPr/>
          <p:nvPr/>
        </p:nvGrpSpPr>
        <p:grpSpPr>
          <a:xfrm>
            <a:off x="2824273" y="0"/>
            <a:ext cx="6093724" cy="6858000"/>
            <a:chOff x="381324" y="1457284"/>
            <a:chExt cx="6093724" cy="6858000"/>
          </a:xfrm>
        </p:grpSpPr>
        <p:pic>
          <p:nvPicPr>
            <p:cNvPr id="5" name="รูปภาพ 4" descr="Young boy holding sign">
              <a:extLst>
                <a:ext uri="{FF2B5EF4-FFF2-40B4-BE49-F238E27FC236}">
                  <a16:creationId xmlns:a16="http://schemas.microsoft.com/office/drawing/2014/main" id="{361F7D91-6D99-4D11-806B-9131493C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422" y="1457284"/>
              <a:ext cx="3904465" cy="6858000"/>
            </a:xfrm>
            <a:prstGeom prst="rect">
              <a:avLst/>
            </a:prstGeom>
          </p:spPr>
        </p:pic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F50292EF-ACCE-4A9E-919A-1A53575560A5}"/>
                </a:ext>
              </a:extLst>
            </p:cNvPr>
            <p:cNvSpPr txBox="1"/>
            <p:nvPr/>
          </p:nvSpPr>
          <p:spPr>
            <a:xfrm>
              <a:off x="381324" y="1750285"/>
              <a:ext cx="609372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6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Q &amp; A</a:t>
              </a:r>
              <a:endParaRPr lang="th-TH" sz="9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7" name="วงรี 6">
            <a:extLst>
              <a:ext uri="{FF2B5EF4-FFF2-40B4-BE49-F238E27FC236}">
                <a16:creationId xmlns:a16="http://schemas.microsoft.com/office/drawing/2014/main" id="{135E4429-9805-4B08-9F93-03B670765BA6}"/>
              </a:ext>
            </a:extLst>
          </p:cNvPr>
          <p:cNvSpPr/>
          <p:nvPr/>
        </p:nvSpPr>
        <p:spPr>
          <a:xfrm>
            <a:off x="11367245" y="607466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3280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0413BE26-BFC6-49B1-BF7F-E307EAB3BAB8}"/>
              </a:ext>
            </a:extLst>
          </p:cNvPr>
          <p:cNvGrpSpPr/>
          <p:nvPr/>
        </p:nvGrpSpPr>
        <p:grpSpPr>
          <a:xfrm>
            <a:off x="-542965" y="-518594"/>
            <a:ext cx="13249704" cy="5814165"/>
            <a:chOff x="-542965" y="-518594"/>
            <a:chExt cx="13249704" cy="5814165"/>
          </a:xfrm>
        </p:grpSpPr>
        <p:sp>
          <p:nvSpPr>
            <p:cNvPr id="19" name="วงรี 18">
              <a:extLst>
                <a:ext uri="{FF2B5EF4-FFF2-40B4-BE49-F238E27FC236}">
                  <a16:creationId xmlns:a16="http://schemas.microsoft.com/office/drawing/2014/main" id="{1E079D7B-BFD5-4F47-894D-1EB21FFC0C01}"/>
                </a:ext>
              </a:extLst>
            </p:cNvPr>
            <p:cNvSpPr/>
            <p:nvPr/>
          </p:nvSpPr>
          <p:spPr>
            <a:xfrm>
              <a:off x="5335745" y="1413470"/>
              <a:ext cx="913534" cy="880229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" name="วงรี 16">
              <a:extLst>
                <a:ext uri="{FF2B5EF4-FFF2-40B4-BE49-F238E27FC236}">
                  <a16:creationId xmlns:a16="http://schemas.microsoft.com/office/drawing/2014/main" id="{D8A7707C-735E-44DD-8750-0A749BC22BC3}"/>
                </a:ext>
              </a:extLst>
            </p:cNvPr>
            <p:cNvSpPr/>
            <p:nvPr/>
          </p:nvSpPr>
          <p:spPr>
            <a:xfrm>
              <a:off x="11208255" y="4442922"/>
              <a:ext cx="915377" cy="852649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วงรี 11">
              <a:extLst>
                <a:ext uri="{FF2B5EF4-FFF2-40B4-BE49-F238E27FC236}">
                  <a16:creationId xmlns:a16="http://schemas.microsoft.com/office/drawing/2014/main" id="{2D732079-D4D6-4E69-806C-7B598360D8E1}"/>
                </a:ext>
              </a:extLst>
            </p:cNvPr>
            <p:cNvSpPr/>
            <p:nvPr/>
          </p:nvSpPr>
          <p:spPr>
            <a:xfrm>
              <a:off x="6134246" y="4476641"/>
              <a:ext cx="720436" cy="713331"/>
            </a:xfrm>
            <a:prstGeom prst="ellipse">
              <a:avLst/>
            </a:prstGeom>
            <a:solidFill>
              <a:srgbClr val="FF66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วงรี 14">
              <a:extLst>
                <a:ext uri="{FF2B5EF4-FFF2-40B4-BE49-F238E27FC236}">
                  <a16:creationId xmlns:a16="http://schemas.microsoft.com/office/drawing/2014/main" id="{4336F126-02A2-4C67-BD86-77B4C2A5CF61}"/>
                </a:ext>
              </a:extLst>
            </p:cNvPr>
            <p:cNvSpPr/>
            <p:nvPr/>
          </p:nvSpPr>
          <p:spPr>
            <a:xfrm>
              <a:off x="8186245" y="1416640"/>
              <a:ext cx="819620" cy="785212"/>
            </a:xfrm>
            <a:prstGeom prst="ellipse">
              <a:avLst/>
            </a:prstGeom>
            <a:solidFill>
              <a:srgbClr val="CCCCF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" name="วงรี 2">
              <a:extLst>
                <a:ext uri="{FF2B5EF4-FFF2-40B4-BE49-F238E27FC236}">
                  <a16:creationId xmlns:a16="http://schemas.microsoft.com/office/drawing/2014/main" id="{4A1D11D8-F25C-4DE4-A634-CAE8C9F794A3}"/>
                </a:ext>
              </a:extLst>
            </p:cNvPr>
            <p:cNvSpPr/>
            <p:nvPr/>
          </p:nvSpPr>
          <p:spPr>
            <a:xfrm>
              <a:off x="504476" y="1536576"/>
              <a:ext cx="1189478" cy="120032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วงรี 15">
              <a:extLst>
                <a:ext uri="{FF2B5EF4-FFF2-40B4-BE49-F238E27FC236}">
                  <a16:creationId xmlns:a16="http://schemas.microsoft.com/office/drawing/2014/main" id="{15587291-3890-4789-9E5A-BC108594AC4A}"/>
                </a:ext>
              </a:extLst>
            </p:cNvPr>
            <p:cNvSpPr/>
            <p:nvPr/>
          </p:nvSpPr>
          <p:spPr>
            <a:xfrm>
              <a:off x="-542965" y="-418993"/>
              <a:ext cx="1440873" cy="1325563"/>
            </a:xfrm>
            <a:prstGeom prst="ellipse">
              <a:avLst/>
            </a:prstGeom>
            <a:solidFill>
              <a:srgbClr val="00B0F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" name="วงรี 17">
              <a:extLst>
                <a:ext uri="{FF2B5EF4-FFF2-40B4-BE49-F238E27FC236}">
                  <a16:creationId xmlns:a16="http://schemas.microsoft.com/office/drawing/2014/main" id="{43C6A8C4-D364-4646-AEBC-ACBE1FBE8839}"/>
                </a:ext>
              </a:extLst>
            </p:cNvPr>
            <p:cNvSpPr/>
            <p:nvPr/>
          </p:nvSpPr>
          <p:spPr>
            <a:xfrm>
              <a:off x="897908" y="1247717"/>
              <a:ext cx="538162" cy="5266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0" name="วงรี 19">
              <a:extLst>
                <a:ext uri="{FF2B5EF4-FFF2-40B4-BE49-F238E27FC236}">
                  <a16:creationId xmlns:a16="http://schemas.microsoft.com/office/drawing/2014/main" id="{F55F47B1-50E8-40BA-95BF-D84CC43338DE}"/>
                </a:ext>
              </a:extLst>
            </p:cNvPr>
            <p:cNvSpPr/>
            <p:nvPr/>
          </p:nvSpPr>
          <p:spPr>
            <a:xfrm>
              <a:off x="11461746" y="-518594"/>
              <a:ext cx="1244993" cy="1062466"/>
            </a:xfrm>
            <a:prstGeom prst="ellipse">
              <a:avLst/>
            </a:prstGeom>
            <a:solidFill>
              <a:srgbClr val="CC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" name="สามเหลี่ยมหน้าจั่ว 4">
              <a:extLst>
                <a:ext uri="{FF2B5EF4-FFF2-40B4-BE49-F238E27FC236}">
                  <a16:creationId xmlns:a16="http://schemas.microsoft.com/office/drawing/2014/main" id="{1577C0AA-0A27-45EB-8CF5-20B8BA318F21}"/>
                </a:ext>
              </a:extLst>
            </p:cNvPr>
            <p:cNvSpPr/>
            <p:nvPr/>
          </p:nvSpPr>
          <p:spPr>
            <a:xfrm rot="20730951">
              <a:off x="11372380" y="12639"/>
              <a:ext cx="819620" cy="661929"/>
            </a:xfrm>
            <a:prstGeom prst="triangl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5D265D-20BB-4613-830B-9C69CA24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57"/>
            <a:ext cx="10515600" cy="1325563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สมาชิกผู้น่ารัก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AD36D8C-7EDA-4AAE-8142-2F928F5DF3AE}"/>
              </a:ext>
            </a:extLst>
          </p:cNvPr>
          <p:cNvSpPr txBox="1"/>
          <p:nvPr/>
        </p:nvSpPr>
        <p:spPr>
          <a:xfrm>
            <a:off x="341332" y="5206474"/>
            <a:ext cx="28528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 พรวรา  บุญจรัส 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1911310207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PPT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70B7E2B0-8B8C-49FA-A3C0-6578CFD7514D}"/>
              </a:ext>
            </a:extLst>
          </p:cNvPr>
          <p:cNvSpPr txBox="1"/>
          <p:nvPr/>
        </p:nvSpPr>
        <p:spPr>
          <a:xfrm>
            <a:off x="3194135" y="5206474"/>
            <a:ext cx="3228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หฤษฎ์  </a:t>
            </a:r>
            <a:r>
              <a:rPr lang="th-TH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เบญ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จางคประเสริฐ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1911310264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1CAD10B-EDF4-436D-BD2A-043F267495D7}"/>
              </a:ext>
            </a:extLst>
          </p:cNvPr>
          <p:cNvSpPr txBox="1"/>
          <p:nvPr/>
        </p:nvSpPr>
        <p:spPr>
          <a:xfrm>
            <a:off x="6307898" y="5206473"/>
            <a:ext cx="2852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ณัฐวัฒน์  สกุล</a:t>
            </a:r>
            <a:r>
              <a:rPr lang="th-TH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ปิ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ยานนท์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1911310363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F932D97-9A2D-4B26-9A5B-9BCDF42C7917}"/>
              </a:ext>
            </a:extLst>
          </p:cNvPr>
          <p:cNvSpPr txBox="1"/>
          <p:nvPr/>
        </p:nvSpPr>
        <p:spPr>
          <a:xfrm>
            <a:off x="9275524" y="5202119"/>
            <a:ext cx="2314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วชิระ  ตันไพศาล</a:t>
            </a:r>
          </a:p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 1911310389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Hardware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013F105-4842-4B93-8C94-B56E6A05C8D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2" b="99456" l="2837" r="98404">
                        <a14:foregroundMark x1="73936" y1="84082" x2="73936" y2="84082"/>
                        <a14:foregroundMark x1="76773" y1="75782" x2="76773" y2="75782"/>
                        <a14:foregroundMark x1="76773" y1="73333" x2="82979" y2="85306"/>
                        <a14:foregroundMark x1="78723" y1="81769" x2="83333" y2="97007"/>
                        <a14:foregroundMark x1="56738" y1="85986" x2="56738" y2="85986"/>
                        <a14:foregroundMark x1="58865" y1="89524" x2="58865" y2="89524"/>
                        <a14:foregroundMark x1="58865" y1="89524" x2="58865" y2="89524"/>
                        <a14:foregroundMark x1="30851" y1="85850" x2="49113" y2="95782"/>
                        <a14:foregroundMark x1="49113" y1="95782" x2="49113" y2="95782"/>
                        <a14:foregroundMark x1="16312" y1="88571" x2="19504" y2="99456"/>
                        <a14:foregroundMark x1="8511" y1="80544" x2="3191" y2="95510"/>
                        <a14:foregroundMark x1="41312" y1="79864" x2="43972" y2="82313"/>
                        <a14:foregroundMark x1="41667" y1="77279" x2="41312" y2="76327"/>
                        <a14:foregroundMark x1="80674" y1="69932" x2="97340" y2="80000"/>
                        <a14:foregroundMark x1="97340" y1="80000" x2="97695" y2="81361"/>
                        <a14:foregroundMark x1="98404" y1="75374" x2="91489" y2="73605"/>
                        <a14:foregroundMark x1="81185" y1="68876" x2="80142" y2="68707"/>
                        <a14:backgroundMark x1="67730" y1="59048" x2="75532" y2="63265"/>
                        <a14:backgroundMark x1="74291" y1="63946" x2="93972" y2="71020"/>
                        <a14:backgroundMark x1="93972" y1="71020" x2="94504" y2="71020"/>
                        <a14:backgroundMark x1="4433" y1="76735" x2="1064" y2="83810"/>
                        <a14:backgroundMark x1="5851" y1="77823" x2="0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28" y="1809246"/>
            <a:ext cx="2340000" cy="30600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9CB253F-AD52-4275-8166-E5F26F270F77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3" b="97949" l="9989" r="89901">
                        <a14:foregroundMark x1="63996" y1="97949" x2="63996" y2="97949"/>
                        <a14:foregroundMark x1="63337" y1="95238" x2="63337" y2="95238"/>
                        <a14:foregroundMark x1="56641" y1="30842" x2="56641" y2="30842"/>
                        <a14:foregroundMark x1="56641" y1="28059" x2="56641" y2="28059"/>
                        <a14:foregroundMark x1="51811" y1="25201" x2="51811" y2="25201"/>
                        <a14:foregroundMark x1="46103" y1="23956" x2="46103" y2="23956"/>
                        <a14:foregroundMark x1="42151" y1="26813" x2="42151" y2="26813"/>
                        <a14:foregroundMark x1="42151" y1="24615" x2="42151" y2="24615"/>
                        <a14:foregroundMark x1="54007" y1="27692" x2="54007" y2="27692"/>
                        <a14:foregroundMark x1="54885" y1="27692" x2="54885" y2="27692"/>
                        <a14:foregroundMark x1="51372" y1="26154" x2="51372" y2="26154"/>
                        <a14:foregroundMark x1="41273" y1="28352" x2="41273" y2="28352"/>
                        <a14:foregroundMark x1="38639" y1="29890" x2="38639" y2="29890"/>
                        <a14:foregroundMark x1="22722" y1="81538" x2="22722" y2="81538"/>
                        <a14:foregroundMark x1="76070" y1="74432" x2="76070" y2="74432"/>
                        <a14:foregroundMark x1="71240" y1="80293" x2="71240" y2="80293"/>
                        <a14:foregroundMark x1="71679" y1="83736" x2="71679" y2="83736"/>
                        <a14:foregroundMark x1="74314" y1="82491" x2="74314" y2="82491"/>
                        <a14:foregroundMark x1="48738" y1="25714" x2="42591" y2="26154"/>
                        <a14:foregroundMark x1="41712" y1="26593" x2="37870" y2="28205"/>
                        <a14:foregroundMark x1="36992" y1="30916" x2="36992" y2="32381"/>
                        <a14:foregroundMark x1="36992" y1="32381" x2="36992" y2="32381"/>
                        <a14:foregroundMark x1="49396" y1="24835" x2="43030" y2="24835"/>
                        <a14:foregroundMark x1="49945" y1="23663" x2="38200" y2="27692"/>
                        <a14:foregroundMark x1="37322" y1="26886" x2="37870" y2="26667"/>
                        <a14:foregroundMark x1="38749" y1="26374" x2="39737" y2="25934"/>
                        <a14:foregroundMark x1="40724" y1="25641" x2="46432" y2="24176"/>
                        <a14:foregroundMark x1="46542" y1="24103" x2="35126" y2="33626"/>
                        <a14:foregroundMark x1="72228" y1="80806" x2="72228" y2="80806"/>
                        <a14:foregroundMark x1="71350" y1="74286" x2="71350" y2="74286"/>
                        <a14:foregroundMark x1="74204" y1="78022" x2="74204" y2="78022"/>
                        <a14:foregroundMark x1="74204" y1="77656" x2="74204" y2="77656"/>
                        <a14:foregroundMark x1="73765" y1="77363" x2="73765" y2="77363"/>
                        <a14:backgroundMark x1="74533" y1="52967" x2="74533" y2="52967"/>
                        <a14:backgroundMark x1="60703" y1="47253" x2="60703" y2="47253"/>
                        <a14:backgroundMark x1="74758" y1="78022" x2="75412" y2="79634"/>
                        <a14:backgroundMark x1="74609" y1="77656" x2="74758" y2="78022"/>
                        <a14:backgroundMark x1="74490" y1="77363" x2="74609" y2="77656"/>
                        <a14:backgroundMark x1="73242" y1="74286" x2="74490" y2="77363"/>
                        <a14:backgroundMark x1="72558" y1="72601" x2="73242" y2="7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04" y="1039789"/>
            <a:ext cx="2629510" cy="3789746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5FED4899-ABFC-43EA-8D63-837C50EF4E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8" y="1774373"/>
            <a:ext cx="2309031" cy="3129749"/>
          </a:xfrm>
          <a:prstGeom prst="rect">
            <a:avLst/>
          </a:prstGeom>
        </p:spPr>
      </p:pic>
      <p:sp>
        <p:nvSpPr>
          <p:cNvPr id="22" name="วงรี 21">
            <a:extLst>
              <a:ext uri="{FF2B5EF4-FFF2-40B4-BE49-F238E27FC236}">
                <a16:creationId xmlns:a16="http://schemas.microsoft.com/office/drawing/2014/main" id="{5347583A-20D2-4EC3-AA6E-0E74B7CEDE38}"/>
              </a:ext>
            </a:extLst>
          </p:cNvPr>
          <p:cNvSpPr/>
          <p:nvPr/>
        </p:nvSpPr>
        <p:spPr>
          <a:xfrm>
            <a:off x="11436542" y="6036704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B8FB6A59-4BE3-4B4E-A0F2-2DB87CD6C2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464" y1="66645" x2="42241" y2="75829"/>
                        <a14:foregroundMark x1="42912" y1="61926" x2="41092" y2="64732"/>
                        <a14:foregroundMark x1="40900" y1="63839" x2="40805" y2="65944"/>
                        <a14:foregroundMark x1="40134" y1="63712" x2="40900" y2="64923"/>
                        <a14:foregroundMark x1="48659" y1="76913" x2="49234" y2="81186"/>
                        <a14:foregroundMark x1="49521" y1="81696" x2="51149" y2="89222"/>
                        <a14:foregroundMark x1="42529" y1="47003" x2="42720" y2="44962"/>
                        <a14:foregroundMark x1="50479" y1="54273" x2="49521" y2="53763"/>
                        <a14:foregroundMark x1="51628" y1="54911" x2="52011" y2="55931"/>
                        <a14:foregroundMark x1="58621" y1="67602" x2="57759" y2="68814"/>
                        <a14:foregroundMark x1="56513" y1="68941" x2="54693" y2="70281"/>
                        <a14:backgroundMark x1="38200" y1="67962" x2="37069" y2="75255"/>
                        <a14:backgroundMark x1="38762" y1="64337" x2="38382" y2="66789"/>
                        <a14:backgroundMark x1="39176" y1="61671" x2="38805" y2="64064"/>
                        <a14:backgroundMark x1="30268" y1="72895" x2="30268" y2="72895"/>
                        <a14:backgroundMark x1="18295" y1="67474" x2="18295" y2="67474"/>
                        <a14:backgroundMark x1="18295" y1="67474" x2="18295" y2="67474"/>
                        <a14:backgroundMark x1="18295" y1="67411" x2="18295" y2="67411"/>
                        <a14:backgroundMark x1="18295" y1="67411" x2="18295" y2="67411"/>
                        <a14:backgroundMark x1="18295" y1="67411" x2="18295" y2="67411"/>
                        <a14:backgroundMark x1="18295" y1="67411" x2="18295" y2="67411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18199" y2="67347"/>
                        <a14:backgroundMark x1="18199" y1="67347" x2="20307" y2="66582"/>
                        <a14:backgroundMark x1="22126" y1="64732" x2="22222" y2="68240"/>
                        <a14:backgroundMark x1="22605" y1="67156" x2="22126" y2="74554"/>
                        <a14:backgroundMark x1="24330" y1="65816" x2="24330" y2="65816"/>
                        <a14:backgroundMark x1="38410" y1="67411" x2="32375" y2="51467"/>
                        <a14:backgroundMark x1="24330" y1="53954" x2="25096" y2="45918"/>
                        <a14:backgroundMark x1="25096" y1="45918" x2="32471" y2="40625"/>
                        <a14:backgroundMark x1="32471" y1="40625" x2="36973" y2="40497"/>
                        <a14:backgroundMark x1="62452" y1="46110" x2="52395" y2="37946"/>
                        <a14:backgroundMark x1="75575" y1="38010" x2="31705" y2="36926"/>
                        <a14:backgroundMark x1="81992" y1="48087" x2="76820" y2="42347"/>
                        <a14:backgroundMark x1="89751" y1="43941" x2="71264" y2="49298"/>
                        <a14:backgroundMark x1="71264" y1="49298" x2="71169" y2="49298"/>
                        <a14:backgroundMark x1="45115" y1="46365" x2="44828" y2="51020"/>
                        <a14:backgroundMark x1="57567" y1="77360" x2="78065" y2="64923"/>
                        <a14:backgroundMark x1="78065" y1="64923" x2="86111" y2="63776"/>
                        <a14:backgroundMark x1="72989" y1="69260" x2="68870" y2="43048"/>
                        <a14:backgroundMark x1="67529" y1="66327" x2="52107" y2="45217"/>
                        <a14:backgroundMark x1="52856" y1="54711" x2="50766" y2="51531"/>
                        <a14:backgroundMark x1="61494" y1="67857" x2="53498" y2="55689"/>
                        <a14:backgroundMark x1="45594" y1="45727" x2="45977" y2="45663"/>
                        <a14:backgroundMark x1="45881" y1="45599" x2="46264" y2="41709"/>
                        <a14:backgroundMark x1="43487" y1="49872" x2="44157" y2="52423"/>
                        <a14:backgroundMark x1="43678" y1="52423" x2="43678" y2="52423"/>
                        <a14:backgroundMark x1="43774" y1="52551" x2="43774" y2="52551"/>
                        <a14:backgroundMark x1="43582" y1="52870" x2="43582" y2="52870"/>
                        <a14:backgroundMark x1="51437" y1="53061" x2="49330" y2="52041"/>
                        <a14:backgroundMark x1="49808" y1="52423" x2="48467" y2="52296"/>
                        <a14:backgroundMark x1="48180" y1="52232" x2="47126" y2="52423"/>
                        <a14:backgroundMark x1="44636" y1="52551" x2="44061" y2="53061"/>
                        <a14:backgroundMark x1="43966" y1="52997" x2="43678" y2="53253"/>
                        <a14:backgroundMark x1="44157" y1="57717" x2="44061" y2="57781"/>
                        <a14:backgroundMark x1="44061" y1="57781" x2="43870" y2="58099"/>
                        <a14:backgroundMark x1="51437" y1="57653" x2="52203" y2="59503"/>
                        <a14:backgroundMark x1="53640" y1="60778" x2="51437" y2="59885"/>
                        <a14:backgroundMark x1="54215" y1="61033" x2="54215" y2="61033"/>
                        <a14:backgroundMark x1="55172" y1="67985" x2="55172" y2="67985"/>
                        <a14:backgroundMark x1="59004" y1="69324" x2="59004" y2="69324"/>
                        <a14:backgroundMark x1="58142" y1="69643" x2="58142" y2="69643"/>
                        <a14:backgroundMark x1="57854" y1="69834" x2="55077" y2="71173"/>
                        <a14:backgroundMark x1="53484" y1="69689" x2="53161" y2="69962"/>
                        <a14:backgroundMark x1="55651" y1="67857" x2="55155" y2="68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9" t="39908" r="31586" b="22782"/>
          <a:stretch/>
        </p:blipFill>
        <p:spPr>
          <a:xfrm>
            <a:off x="8662874" y="718989"/>
            <a:ext cx="3243705" cy="411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9B1769DC-F779-47D4-95BF-49CC430A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" y="1"/>
            <a:ext cx="3246273" cy="10488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verall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orkflow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94D04F29-F39A-4D8E-B46F-3102FF846609}"/>
              </a:ext>
            </a:extLst>
          </p:cNvPr>
          <p:cNvSpPr/>
          <p:nvPr/>
        </p:nvSpPr>
        <p:spPr>
          <a:xfrm>
            <a:off x="11379200" y="6038388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64E250E-196E-498F-90A3-CC2544BC9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1041"/>
          <a:stretch/>
        </p:blipFill>
        <p:spPr>
          <a:xfrm>
            <a:off x="2512088" y="803867"/>
            <a:ext cx="7107542" cy="56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74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019929ED-7C87-4217-AE46-F6793386EE3A}"/>
              </a:ext>
            </a:extLst>
          </p:cNvPr>
          <p:cNvSpPr/>
          <p:nvPr/>
        </p:nvSpPr>
        <p:spPr>
          <a:xfrm>
            <a:off x="11404600" y="6039933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E4EC190D-3A57-4E57-A801-A7AB267E6DCD}"/>
              </a:ext>
            </a:extLst>
          </p:cNvPr>
          <p:cNvSpPr txBox="1">
            <a:spLocks/>
          </p:cNvSpPr>
          <p:nvPr/>
        </p:nvSpPr>
        <p:spPr>
          <a:xfrm>
            <a:off x="7915" y="1"/>
            <a:ext cx="3246273" cy="1048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Overall Workflow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16A79B3-AB74-49F7-96D9-9E1AAB15C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8" y="979713"/>
            <a:ext cx="8649044" cy="48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19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AB5F981F-9D57-4BDD-B5FA-EC666642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91" y="167593"/>
            <a:ext cx="522799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Architectural design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ตาราง 5">
            <a:extLst>
              <a:ext uri="{FF2B5EF4-FFF2-40B4-BE49-F238E27FC236}">
                <a16:creationId xmlns:a16="http://schemas.microsoft.com/office/drawing/2014/main" id="{5A487816-B8C3-4692-B92D-82F7F956B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86477"/>
              </p:ext>
            </p:extLst>
          </p:nvPr>
        </p:nvGraphicFramePr>
        <p:xfrm>
          <a:off x="419775" y="1609662"/>
          <a:ext cx="1125668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080">
                  <a:extLst>
                    <a:ext uri="{9D8B030D-6E8A-4147-A177-3AD203B41FA5}">
                      <a16:colId xmlns:a16="http://schemas.microsoft.com/office/drawing/2014/main" val="217815166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1186212128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644271078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651208245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2714271247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87193852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4133600767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188403462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01683689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2692105480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309855474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2658218829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811038277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800665618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699659826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780990585"/>
                    </a:ext>
                  </a:extLst>
                </a:gridCol>
                <a:gridCol w="593100">
                  <a:extLst>
                    <a:ext uri="{9D8B030D-6E8A-4147-A177-3AD203B41FA5}">
                      <a16:colId xmlns:a16="http://schemas.microsoft.com/office/drawing/2014/main" val="3875574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 / Pin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th-T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037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BCA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3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i="1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27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317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92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th-T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07061"/>
                  </a:ext>
                </a:extLst>
              </a:tr>
            </a:tbl>
          </a:graphicData>
        </a:graphic>
      </p:graphicFrame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9922589-C287-43DE-B982-6146D3AA3032}"/>
              </a:ext>
            </a:extLst>
          </p:cNvPr>
          <p:cNvSpPr/>
          <p:nvPr/>
        </p:nvSpPr>
        <p:spPr>
          <a:xfrm>
            <a:off x="510988" y="4966447"/>
            <a:ext cx="421341" cy="2818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D98BDA0-A450-4691-AF73-8B475182FC85}"/>
              </a:ext>
            </a:extLst>
          </p:cNvPr>
          <p:cNvSpPr/>
          <p:nvPr/>
        </p:nvSpPr>
        <p:spPr>
          <a:xfrm>
            <a:off x="510988" y="5430119"/>
            <a:ext cx="421341" cy="2818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0275D3C-49F4-4536-AF13-FEAB7B8FCD5C}"/>
              </a:ext>
            </a:extLst>
          </p:cNvPr>
          <p:cNvSpPr/>
          <p:nvPr/>
        </p:nvSpPr>
        <p:spPr>
          <a:xfrm>
            <a:off x="2625145" y="5889754"/>
            <a:ext cx="421341" cy="281891"/>
          </a:xfrm>
          <a:prstGeom prst="rect">
            <a:avLst/>
          </a:prstGeom>
          <a:solidFill>
            <a:srgbClr val="BCA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5EECCF1C-8D1A-4314-858C-8F72E0CD1879}"/>
              </a:ext>
            </a:extLst>
          </p:cNvPr>
          <p:cNvSpPr/>
          <p:nvPr/>
        </p:nvSpPr>
        <p:spPr>
          <a:xfrm>
            <a:off x="510988" y="5893791"/>
            <a:ext cx="421341" cy="2818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5DA8A0F-C2B9-4B0F-9BE2-9766F8A5B01E}"/>
              </a:ext>
            </a:extLst>
          </p:cNvPr>
          <p:cNvSpPr/>
          <p:nvPr/>
        </p:nvSpPr>
        <p:spPr>
          <a:xfrm>
            <a:off x="4906612" y="4951634"/>
            <a:ext cx="421341" cy="2818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997D96B-76B7-496C-9FD0-7B135BE32A75}"/>
              </a:ext>
            </a:extLst>
          </p:cNvPr>
          <p:cNvSpPr/>
          <p:nvPr/>
        </p:nvSpPr>
        <p:spPr>
          <a:xfrm>
            <a:off x="2614670" y="5425142"/>
            <a:ext cx="421341" cy="281891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E096788-FD8D-4D5A-8328-0C3F825A3395}"/>
              </a:ext>
            </a:extLst>
          </p:cNvPr>
          <p:cNvSpPr/>
          <p:nvPr/>
        </p:nvSpPr>
        <p:spPr>
          <a:xfrm>
            <a:off x="4906611" y="5466536"/>
            <a:ext cx="421341" cy="281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9DB283B-EACD-4071-8553-04F211456EA9}"/>
              </a:ext>
            </a:extLst>
          </p:cNvPr>
          <p:cNvSpPr/>
          <p:nvPr/>
        </p:nvSpPr>
        <p:spPr>
          <a:xfrm>
            <a:off x="2612429" y="4955513"/>
            <a:ext cx="421341" cy="2818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9D59CA37-DF88-45E6-8DE1-45857DE1B35B}"/>
              </a:ext>
            </a:extLst>
          </p:cNvPr>
          <p:cNvSpPr txBox="1"/>
          <p:nvPr/>
        </p:nvSpPr>
        <p:spPr>
          <a:xfrm>
            <a:off x="950257" y="4932534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Available pins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B42A46D-0D23-412D-8BDE-E89663E238CD}"/>
              </a:ext>
            </a:extLst>
          </p:cNvPr>
          <p:cNvSpPr txBox="1"/>
          <p:nvPr/>
        </p:nvSpPr>
        <p:spPr>
          <a:xfrm>
            <a:off x="932329" y="5385297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Special pins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F5B50D2-E2C8-4CEE-AE94-FD230291F58C}"/>
              </a:ext>
            </a:extLst>
          </p:cNvPr>
          <p:cNvSpPr txBox="1"/>
          <p:nvPr/>
        </p:nvSpPr>
        <p:spPr>
          <a:xfrm>
            <a:off x="932329" y="5861423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 pin out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0756DFBC-1A8A-456D-9AD7-AC4B964BA819}"/>
              </a:ext>
            </a:extLst>
          </p:cNvPr>
          <p:cNvSpPr txBox="1"/>
          <p:nvPr/>
        </p:nvSpPr>
        <p:spPr>
          <a:xfrm>
            <a:off x="5327953" y="4923302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LCD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E347DB64-D7F6-48DD-8E7F-CA53953AA638}"/>
              </a:ext>
            </a:extLst>
          </p:cNvPr>
          <p:cNvSpPr txBox="1"/>
          <p:nvPr/>
        </p:nvSpPr>
        <p:spPr>
          <a:xfrm>
            <a:off x="3046486" y="5396810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Speaker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C905A196-5A07-42AA-929A-29E03074B2F0}"/>
              </a:ext>
            </a:extLst>
          </p:cNvPr>
          <p:cNvSpPr txBox="1"/>
          <p:nvPr/>
        </p:nvSpPr>
        <p:spPr>
          <a:xfrm>
            <a:off x="3033770" y="5861422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Button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187A71A-5BA6-4913-B906-686B9436A019}"/>
              </a:ext>
            </a:extLst>
          </p:cNvPr>
          <p:cNvSpPr txBox="1"/>
          <p:nvPr/>
        </p:nvSpPr>
        <p:spPr>
          <a:xfrm>
            <a:off x="3186170" y="5059596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LED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4BAF0635-CB33-43C0-BFD7-C52979F9DEE6}"/>
              </a:ext>
            </a:extLst>
          </p:cNvPr>
          <p:cNvSpPr txBox="1"/>
          <p:nvPr/>
        </p:nvSpPr>
        <p:spPr>
          <a:xfrm>
            <a:off x="5327953" y="5438204"/>
            <a:ext cx="15598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Push Button</a:t>
            </a:r>
            <a:endParaRPr lang="th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692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5359560-A67F-4026-A8FC-E0544132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75" y="-93738"/>
            <a:ext cx="522799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Architectural design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0" name="ตาราง 10">
            <a:extLst>
              <a:ext uri="{FF2B5EF4-FFF2-40B4-BE49-F238E27FC236}">
                <a16:creationId xmlns:a16="http://schemas.microsoft.com/office/drawing/2014/main" id="{0329958E-0D66-4BC7-93F6-BF9AD28F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681540"/>
              </p:ext>
            </p:extLst>
          </p:nvPr>
        </p:nvGraphicFramePr>
        <p:xfrm>
          <a:off x="557560" y="902151"/>
          <a:ext cx="11076877" cy="3172260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75000"/>
                  </a:schemeClr>
                </a:solidFill>
                <a:tableStyleId>{5C22544A-7EE6-4342-B048-85BDC9FD1C3A}</a:tableStyleId>
              </a:tblPr>
              <a:tblGrid>
                <a:gridCol w="651581">
                  <a:extLst>
                    <a:ext uri="{9D8B030D-6E8A-4147-A177-3AD203B41FA5}">
                      <a16:colId xmlns:a16="http://schemas.microsoft.com/office/drawing/2014/main" val="3605753691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3029658243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504533883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2788488449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3488555899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3274669717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3280650046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3998279436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2147636622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205980231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2098970666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3818202707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1239601420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1763324362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4148640786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760228028"/>
                    </a:ext>
                  </a:extLst>
                </a:gridCol>
                <a:gridCol w="651581">
                  <a:extLst>
                    <a:ext uri="{9D8B030D-6E8A-4147-A177-3AD203B41FA5}">
                      <a16:colId xmlns:a16="http://schemas.microsoft.com/office/drawing/2014/main" val="3729765120"/>
                    </a:ext>
                  </a:extLst>
                </a:gridCol>
              </a:tblGrid>
              <a:tr h="7900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/Pin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Port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8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11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12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14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15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361502"/>
                  </a:ext>
                </a:extLst>
              </a:tr>
              <a:tr h="4698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B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Bz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X</a:t>
                      </a:r>
                      <a:endParaRPr lang="th-TH" sz="24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PB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PB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819089"/>
                  </a:ext>
                </a:extLst>
              </a:tr>
              <a:tr h="4698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B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LED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LED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90081"/>
                  </a:ext>
                </a:extLst>
              </a:tr>
              <a:tr h="4698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X</a:t>
                      </a:r>
                      <a:endParaRPr lang="th-TH" sz="2400" dirty="0">
                        <a:solidFill>
                          <a:schemeClr val="bg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668271"/>
                  </a:ext>
                </a:extLst>
              </a:tr>
              <a:tr h="4698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X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6127"/>
                  </a:ext>
                </a:extLst>
              </a:tr>
              <a:tr h="4698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329353"/>
                  </a:ext>
                </a:extLst>
              </a:tr>
            </a:tbl>
          </a:graphicData>
        </a:graphic>
      </p:graphicFrame>
      <p:graphicFrame>
        <p:nvGraphicFramePr>
          <p:cNvPr id="11" name="ตาราง 11">
            <a:extLst>
              <a:ext uri="{FF2B5EF4-FFF2-40B4-BE49-F238E27FC236}">
                <a16:creationId xmlns:a16="http://schemas.microsoft.com/office/drawing/2014/main" id="{7F21DEF0-10B2-42F2-BFA9-9B50123E0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221582"/>
              </p:ext>
            </p:extLst>
          </p:nvPr>
        </p:nvGraphicFramePr>
        <p:xfrm>
          <a:off x="860276" y="4835065"/>
          <a:ext cx="10471447" cy="914400"/>
        </p:xfrm>
        <a:graphic>
          <a:graphicData uri="http://schemas.openxmlformats.org/drawingml/2006/table">
            <a:tbl>
              <a:tblPr firstRow="1" bandRow="1"/>
              <a:tblGrid>
                <a:gridCol w="1495921">
                  <a:extLst>
                    <a:ext uri="{9D8B030D-6E8A-4147-A177-3AD203B41FA5}">
                      <a16:colId xmlns:a16="http://schemas.microsoft.com/office/drawing/2014/main" val="220046438"/>
                    </a:ext>
                  </a:extLst>
                </a:gridCol>
                <a:gridCol w="1495921">
                  <a:extLst>
                    <a:ext uri="{9D8B030D-6E8A-4147-A177-3AD203B41FA5}">
                      <a16:colId xmlns:a16="http://schemas.microsoft.com/office/drawing/2014/main" val="1736779214"/>
                    </a:ext>
                  </a:extLst>
                </a:gridCol>
                <a:gridCol w="1495921">
                  <a:extLst>
                    <a:ext uri="{9D8B030D-6E8A-4147-A177-3AD203B41FA5}">
                      <a16:colId xmlns:a16="http://schemas.microsoft.com/office/drawing/2014/main" val="2907080302"/>
                    </a:ext>
                  </a:extLst>
                </a:gridCol>
                <a:gridCol w="1495921">
                  <a:extLst>
                    <a:ext uri="{9D8B030D-6E8A-4147-A177-3AD203B41FA5}">
                      <a16:colId xmlns:a16="http://schemas.microsoft.com/office/drawing/2014/main" val="324558520"/>
                    </a:ext>
                  </a:extLst>
                </a:gridCol>
                <a:gridCol w="1495921">
                  <a:extLst>
                    <a:ext uri="{9D8B030D-6E8A-4147-A177-3AD203B41FA5}">
                      <a16:colId xmlns:a16="http://schemas.microsoft.com/office/drawing/2014/main" val="3858718716"/>
                    </a:ext>
                  </a:extLst>
                </a:gridCol>
                <a:gridCol w="1495921">
                  <a:extLst>
                    <a:ext uri="{9D8B030D-6E8A-4147-A177-3AD203B41FA5}">
                      <a16:colId xmlns:a16="http://schemas.microsoft.com/office/drawing/2014/main" val="3793506983"/>
                    </a:ext>
                  </a:extLst>
                </a:gridCol>
                <a:gridCol w="1495921">
                  <a:extLst>
                    <a:ext uri="{9D8B030D-6E8A-4147-A177-3AD203B41FA5}">
                      <a16:colId xmlns:a16="http://schemas.microsoft.com/office/drawing/2014/main" val="3643808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Input 1</a:t>
                      </a:r>
                      <a:endParaRPr lang="th-TH" sz="24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Input 2</a:t>
                      </a:r>
                      <a:endParaRPr lang="th-TH" sz="24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Process</a:t>
                      </a:r>
                      <a:endParaRPr lang="th-TH" sz="24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Process </a:t>
                      </a:r>
                      <a:endParaRPr lang="th-TH" sz="24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Output 1 </a:t>
                      </a:r>
                      <a:endParaRPr lang="th-TH" sz="24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Output 2</a:t>
                      </a:r>
                      <a:endParaRPr lang="th-TH" sz="24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Output 3</a:t>
                      </a:r>
                      <a:endParaRPr lang="th-TH" sz="24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98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User Button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Push Button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EXTI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DAC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LCD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Buzzer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LED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817968"/>
                  </a:ext>
                </a:extLst>
              </a:tr>
            </a:tbl>
          </a:graphicData>
        </a:graphic>
      </p:graphicFrame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3DB1169-36B9-48D1-9FE4-77D004523D23}"/>
              </a:ext>
            </a:extLst>
          </p:cNvPr>
          <p:cNvSpPr txBox="1"/>
          <p:nvPr/>
        </p:nvSpPr>
        <p:spPr>
          <a:xfrm>
            <a:off x="557560" y="4144858"/>
            <a:ext cx="9128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 = User Button, PB = Push Button,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Bz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= Buzzer, L =  LCD, LED = LED</a:t>
            </a: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98709662-83C5-42AD-981B-74509A983387}"/>
              </a:ext>
            </a:extLst>
          </p:cNvPr>
          <p:cNvSpPr/>
          <p:nvPr/>
        </p:nvSpPr>
        <p:spPr>
          <a:xfrm>
            <a:off x="11442700" y="6068375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2134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1C51641-7B73-41D4-B614-212C2D873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2" y="-137968"/>
            <a:ext cx="490037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</a:t>
            </a:r>
            <a:r>
              <a:rPr lang="en-US" sz="6000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ardware + Circuit</a:t>
            </a:r>
            <a:endParaRPr lang="th-TH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89800C1-9D3A-4D23-A308-30A7508FE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5"/>
          <a:stretch/>
        </p:blipFill>
        <p:spPr>
          <a:xfrm rot="5400000">
            <a:off x="5463630" y="1358901"/>
            <a:ext cx="6319980" cy="3794125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AA25091-ACE5-4D45-9B6A-38B6994F8D48}"/>
              </a:ext>
            </a:extLst>
          </p:cNvPr>
          <p:cNvSpPr txBox="1"/>
          <p:nvPr/>
        </p:nvSpPr>
        <p:spPr>
          <a:xfrm>
            <a:off x="5600712" y="524814"/>
            <a:ext cx="170461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VCC 3V →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00FF58F-091A-4077-8BD4-FAD94BA646A3}"/>
              </a:ext>
            </a:extLst>
          </p:cNvPr>
          <p:cNvSpPr txBox="1"/>
          <p:nvPr/>
        </p:nvSpPr>
        <p:spPr>
          <a:xfrm>
            <a:off x="10346330" y="2312132"/>
            <a:ext cx="91522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PA12</a:t>
            </a:r>
            <a:endParaRPr lang="th-TH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18D2E46-7FDF-43DB-B00A-3A74E3A0EC9D}"/>
              </a:ext>
            </a:extLst>
          </p:cNvPr>
          <p:cNvSpPr txBox="1"/>
          <p:nvPr/>
        </p:nvSpPr>
        <p:spPr>
          <a:xfrm>
            <a:off x="10360338" y="3456102"/>
            <a:ext cx="91522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PA11</a:t>
            </a:r>
          </a:p>
          <a:p>
            <a:r>
              <a:rPr lang="en-US" dirty="0"/>
              <a:t>GND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CA7BAC8C-3181-4782-A3BE-7572F413C7D4}"/>
              </a:ext>
            </a:extLst>
          </p:cNvPr>
          <p:cNvSpPr txBox="1"/>
          <p:nvPr/>
        </p:nvSpPr>
        <p:spPr>
          <a:xfrm>
            <a:off x="7305323" y="4503761"/>
            <a:ext cx="9007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  <a:endParaRPr lang="th-TH" dirty="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A83BACE-F202-487E-81D5-905426CDFEA8}"/>
              </a:ext>
            </a:extLst>
          </p:cNvPr>
          <p:cNvSpPr txBox="1"/>
          <p:nvPr/>
        </p:nvSpPr>
        <p:spPr>
          <a:xfrm>
            <a:off x="5811234" y="2994352"/>
            <a:ext cx="116277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PB6 →</a:t>
            </a: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D2291D69-3929-4216-BAB8-EA52650CE4F7}"/>
              </a:ext>
            </a:extLst>
          </p:cNvPr>
          <p:cNvSpPr/>
          <p:nvPr/>
        </p:nvSpPr>
        <p:spPr>
          <a:xfrm>
            <a:off x="11465386" y="6106869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79656CA-06E3-42AC-9C11-8252F84052E0}"/>
              </a:ext>
            </a:extLst>
          </p:cNvPr>
          <p:cNvSpPr txBox="1"/>
          <p:nvPr/>
        </p:nvSpPr>
        <p:spPr>
          <a:xfrm>
            <a:off x="7380355" y="6111516"/>
            <a:ext cx="1425576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Speaker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9852EA6-6653-473B-9ABB-3FF375136A56}"/>
              </a:ext>
            </a:extLst>
          </p:cNvPr>
          <p:cNvSpPr txBox="1"/>
          <p:nvPr/>
        </p:nvSpPr>
        <p:spPr>
          <a:xfrm>
            <a:off x="10360338" y="2835352"/>
            <a:ext cx="90122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GND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6AE5EA3-1FB4-409A-AE61-5FCEFFD1D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33" y="1207737"/>
            <a:ext cx="3779436" cy="5039248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294B942-2198-435A-9309-1B555947A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56" b="90000" l="9722" r="90000">
                        <a14:foregroundMark x1="50278" y1="8333" x2="50278" y2="8333"/>
                        <a14:foregroundMark x1="9722" y1="50556" x2="9722" y2="5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07" y="4864690"/>
            <a:ext cx="1425577" cy="14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5E1C1B5-4B48-491A-97CA-477E53AB3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3" y="770869"/>
            <a:ext cx="10184314" cy="5316262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5D12FB79-460E-458B-A338-BFFF05A339E2}"/>
              </a:ext>
            </a:extLst>
          </p:cNvPr>
          <p:cNvSpPr txBox="1">
            <a:spLocks/>
          </p:cNvSpPr>
          <p:nvPr/>
        </p:nvSpPr>
        <p:spPr>
          <a:xfrm>
            <a:off x="0" y="-331596"/>
            <a:ext cx="3355721" cy="164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Coding flowchart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64550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วงรี 7">
            <a:extLst>
              <a:ext uri="{FF2B5EF4-FFF2-40B4-BE49-F238E27FC236}">
                <a16:creationId xmlns:a16="http://schemas.microsoft.com/office/drawing/2014/main" id="{DB7B4BB0-DFB9-4923-B110-5A6A19C5E5ED}"/>
              </a:ext>
            </a:extLst>
          </p:cNvPr>
          <p:cNvSpPr/>
          <p:nvPr/>
        </p:nvSpPr>
        <p:spPr>
          <a:xfrm>
            <a:off x="11379200" y="6087131"/>
            <a:ext cx="647700" cy="6181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8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25E9383-06B4-4A3D-9CFF-36905C79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r="638"/>
          <a:stretch/>
        </p:blipFill>
        <p:spPr>
          <a:xfrm>
            <a:off x="876815" y="891449"/>
            <a:ext cx="10438370" cy="5316262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C44B2C5B-7A40-4233-883E-60FEB0C6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596"/>
            <a:ext cx="3355721" cy="1641845"/>
          </a:xfrm>
        </p:spPr>
        <p:txBody>
          <a:bodyPr vert="horz">
            <a:norm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oding flowchart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71244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276</Words>
  <Application>Microsoft Office PowerPoint</Application>
  <PresentationFormat>แบบจอกว้าง</PresentationFormat>
  <Paragraphs>159</Paragraphs>
  <Slides>15</Slides>
  <Notes>1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TH Sarabun New</vt:lpstr>
      <vt:lpstr>ชุดรูปแบบของ Office</vt:lpstr>
      <vt:lpstr>Pao-Ying-Choop กลุ่ม C07</vt:lpstr>
      <vt:lpstr>สมาชิกผู้น่ารัก</vt:lpstr>
      <vt:lpstr>Overall Workflow</vt:lpstr>
      <vt:lpstr>งานนำเสนอ PowerPoint</vt:lpstr>
      <vt:lpstr>Architectural design</vt:lpstr>
      <vt:lpstr>Architectural design</vt:lpstr>
      <vt:lpstr>Hardware + Circuit</vt:lpstr>
      <vt:lpstr>งานนำเสนอ PowerPoint</vt:lpstr>
      <vt:lpstr>Coding flowchart</vt:lpstr>
      <vt:lpstr>งานนำเสนอ PowerPoint</vt:lpstr>
      <vt:lpstr>Coding flowchart</vt:lpstr>
      <vt:lpstr>งานนำเสนอ PowerPoint</vt:lpstr>
      <vt:lpstr>งานนำเสนอ PowerPoint</vt:lpstr>
      <vt:lpstr>Gantt chart 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Home Me</dc:creator>
  <cp:lastModifiedBy>Pornwara Bunjarat</cp:lastModifiedBy>
  <cp:revision>43</cp:revision>
  <dcterms:created xsi:type="dcterms:W3CDTF">2021-09-12T14:43:29Z</dcterms:created>
  <dcterms:modified xsi:type="dcterms:W3CDTF">2022-02-08T02:23:57Z</dcterms:modified>
</cp:coreProperties>
</file>